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59a7f5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59a7f5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259a7f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259a7f5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259a7f5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259a7f5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259a7f5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259a7f5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33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259a7f5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259a7f5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40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259a7f5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259a7f5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86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Проект по Pygame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“SpaceShips”</a:t>
            </a:r>
            <a:br>
              <a:rPr lang="en-US" dirty="0"/>
            </a:br>
            <a:br>
              <a:rPr lang="en-US" dirty="0"/>
            </a:br>
            <a:br>
              <a:rPr lang="ru-RU" sz="2400" dirty="0"/>
            </a:br>
            <a:r>
              <a:rPr lang="ru-RU" sz="3100" dirty="0"/>
              <a:t>Подготовили:</a:t>
            </a:r>
            <a:br>
              <a:rPr lang="ru-RU" sz="2200" dirty="0"/>
            </a:br>
            <a:r>
              <a:rPr lang="ru-RU" sz="2200" dirty="0"/>
              <a:t>Глухов Илья</a:t>
            </a:r>
            <a:br>
              <a:rPr lang="ru-RU" sz="2200" dirty="0"/>
            </a:br>
            <a:r>
              <a:rPr lang="ru-RU" sz="2200" dirty="0"/>
              <a:t>Куанчилеев Тимур</a:t>
            </a:r>
            <a:endParaRPr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игре: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Цель: Уворачиваться от астероидов на своем модном космическом корабле, набирая очки и кристаллы, чтобы хвастаться перед друзьями и покупать новые корабли.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</a:rPr>
              <a:t>Возможность смены профилей делает игру доступной для более чем 1 человека, а возможность полного сброса данных профиля, делает ее возможной для перепрохождения, если вы набрали максимальное количество очков, и купили все корабли в ангаре. Также игру сопровождают две великолепные музыкальные композиции, одна в главном меню, чтобы задать должный пафос, а вторая непосредственно в игре, для создания напряженной атмосферы. Громкость обоих треков можно регулировать через соответствующие регуляторы в меню.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2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Главный экран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5114100" y="1431625"/>
            <a:ext cx="3718200" cy="75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Выбор профиля(дб, в который хранятся корабли, кристаллы, лучший счет и имя)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16213" t="859" r="16789" b="6744"/>
          <a:stretch/>
        </p:blipFill>
        <p:spPr>
          <a:xfrm>
            <a:off x="311700" y="824200"/>
            <a:ext cx="4627824" cy="431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>
            <a:stCxn id="92" idx="1"/>
          </p:cNvCxnSpPr>
          <p:nvPr/>
        </p:nvCxnSpPr>
        <p:spPr>
          <a:xfrm rot="10800000">
            <a:off x="1055400" y="1144075"/>
            <a:ext cx="4058700" cy="66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4"/>
          <p:cNvCxnSpPr>
            <a:stCxn id="96" idx="1"/>
          </p:cNvCxnSpPr>
          <p:nvPr/>
        </p:nvCxnSpPr>
        <p:spPr>
          <a:xfrm rot="10800000">
            <a:off x="3224675" y="1989675"/>
            <a:ext cx="2103300" cy="63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4"/>
          <p:cNvSpPr txBox="1"/>
          <p:nvPr/>
        </p:nvSpPr>
        <p:spPr>
          <a:xfrm>
            <a:off x="5327975" y="2420475"/>
            <a:ext cx="25680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игры(неожиданно)</a:t>
            </a:r>
            <a:endParaRPr/>
          </a:p>
        </p:txBody>
      </p:sp>
      <p:cxnSp>
        <p:nvCxnSpPr>
          <p:cNvPr id="97" name="Google Shape;97;p14"/>
          <p:cNvCxnSpPr>
            <a:stCxn id="98" idx="1"/>
          </p:cNvCxnSpPr>
          <p:nvPr/>
        </p:nvCxnSpPr>
        <p:spPr>
          <a:xfrm rot="10800000">
            <a:off x="3313350" y="2745250"/>
            <a:ext cx="2169600" cy="435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4"/>
          <p:cNvSpPr txBox="1"/>
          <p:nvPr/>
        </p:nvSpPr>
        <p:spPr>
          <a:xfrm>
            <a:off x="5482950" y="2872750"/>
            <a:ext cx="33495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Окно, в котором за заработанные кристаллы можно покупать корабли</a:t>
            </a:r>
            <a:endParaRPr/>
          </a:p>
        </p:txBody>
      </p:sp>
      <p:cxnSp>
        <p:nvCxnSpPr>
          <p:cNvPr id="99" name="Google Shape;99;p14"/>
          <p:cNvCxnSpPr>
            <a:stCxn id="100" idx="1"/>
          </p:cNvCxnSpPr>
          <p:nvPr/>
        </p:nvCxnSpPr>
        <p:spPr>
          <a:xfrm rot="10800000">
            <a:off x="3350250" y="3409450"/>
            <a:ext cx="2184000" cy="386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4"/>
          <p:cNvSpPr txBox="1"/>
          <p:nvPr/>
        </p:nvSpPr>
        <p:spPr>
          <a:xfrm>
            <a:off x="5534250" y="3488350"/>
            <a:ext cx="32469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Окно, в котором показывается лучший счет всех профилей игрока</a:t>
            </a:r>
            <a:endParaRPr/>
          </a:p>
        </p:txBody>
      </p:sp>
      <p:cxnSp>
        <p:nvCxnSpPr>
          <p:cNvPr id="101" name="Google Shape;101;p14"/>
          <p:cNvCxnSpPr/>
          <p:nvPr/>
        </p:nvCxnSpPr>
        <p:spPr>
          <a:xfrm flipH="1">
            <a:off x="575550" y="4548100"/>
            <a:ext cx="4958700" cy="4701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4"/>
          <p:cNvSpPr txBox="1"/>
          <p:nvPr/>
        </p:nvSpPr>
        <p:spPr>
          <a:xfrm>
            <a:off x="5534250" y="4243225"/>
            <a:ext cx="25680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громкости в меню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5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Окно профилей</a:t>
            </a: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184000" y="1145100"/>
            <a:ext cx="2760000" cy="78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</a:rPr>
              <a:t>Обнулить текущий профиль(для реиграбильности)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28942" t="13478" r="32036" b="12381"/>
          <a:stretch/>
        </p:blipFill>
        <p:spPr>
          <a:xfrm>
            <a:off x="193625" y="1081073"/>
            <a:ext cx="3290026" cy="351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5"/>
          <p:cNvCxnSpPr>
            <a:stCxn id="108" idx="1"/>
          </p:cNvCxnSpPr>
          <p:nvPr/>
        </p:nvCxnSpPr>
        <p:spPr>
          <a:xfrm rot="10800000">
            <a:off x="1763800" y="1379850"/>
            <a:ext cx="4420200" cy="15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stCxn id="112" idx="1"/>
          </p:cNvCxnSpPr>
          <p:nvPr/>
        </p:nvCxnSpPr>
        <p:spPr>
          <a:xfrm rot="10800000">
            <a:off x="2509000" y="2317125"/>
            <a:ext cx="3675000" cy="108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5"/>
          <p:cNvSpPr txBox="1"/>
          <p:nvPr/>
        </p:nvSpPr>
        <p:spPr>
          <a:xfrm>
            <a:off x="6184000" y="2117925"/>
            <a:ext cx="27600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доступных профиля для сохранения данных игрока</a:t>
            </a:r>
            <a:endParaRPr/>
          </a:p>
        </p:txBody>
      </p:sp>
      <p:cxnSp>
        <p:nvCxnSpPr>
          <p:cNvPr id="113" name="Google Shape;113;p15"/>
          <p:cNvCxnSpPr>
            <a:stCxn id="114" idx="1"/>
          </p:cNvCxnSpPr>
          <p:nvPr/>
        </p:nvCxnSpPr>
        <p:spPr>
          <a:xfrm flipH="1">
            <a:off x="3099400" y="3233250"/>
            <a:ext cx="3084600" cy="98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6184000" y="2925450"/>
            <a:ext cx="2516400" cy="61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Смена имени выбранного профиля</a:t>
            </a:r>
            <a:endParaRPr/>
          </a:p>
        </p:txBody>
      </p:sp>
      <p:cxnSp>
        <p:nvCxnSpPr>
          <p:cNvPr id="115" name="Google Shape;115;p15"/>
          <p:cNvCxnSpPr>
            <a:stCxn id="116" idx="1"/>
          </p:cNvCxnSpPr>
          <p:nvPr/>
        </p:nvCxnSpPr>
        <p:spPr>
          <a:xfrm flipH="1">
            <a:off x="1704700" y="3933075"/>
            <a:ext cx="4449900" cy="31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5"/>
          <p:cNvSpPr txBox="1"/>
          <p:nvPr/>
        </p:nvSpPr>
        <p:spPr>
          <a:xfrm>
            <a:off x="6154600" y="3732975"/>
            <a:ext cx="28188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Выход в главное меню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5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Геймплей</a:t>
            </a:r>
            <a:endParaRPr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4B8DA1-261C-4477-A8B4-84D6EC4B53C8}"/>
              </a:ext>
            </a:extLst>
          </p:cNvPr>
          <p:cNvSpPr/>
          <p:nvPr/>
        </p:nvSpPr>
        <p:spPr>
          <a:xfrm>
            <a:off x="3832213" y="626600"/>
            <a:ext cx="51421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/>
              <a:t>Цель игры – Набрать как можно больше</a:t>
            </a:r>
          </a:p>
          <a:p>
            <a:pPr lvl="0"/>
            <a:r>
              <a:rPr lang="ru-RU" sz="2000" dirty="0"/>
              <a:t>очков, уклоняясь от астероидов на</a:t>
            </a:r>
          </a:p>
          <a:p>
            <a:pPr lvl="0"/>
            <a:r>
              <a:rPr lang="ru-RU" sz="2000" dirty="0"/>
              <a:t>постоянно движущемся космическом</a:t>
            </a:r>
          </a:p>
          <a:p>
            <a:pPr lvl="0"/>
            <a:r>
              <a:rPr lang="ru-RU" sz="2000" dirty="0"/>
              <a:t>корабле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D3E851-B9B3-49DB-971A-70BF0378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" y="626601"/>
            <a:ext cx="2651149" cy="20537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B3A212-9292-4F88-9C5C-48F9EDEC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9" y="2823841"/>
            <a:ext cx="2654690" cy="205370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ABD577-70B2-4FDE-AC0D-DBDBFD5EC142}"/>
              </a:ext>
            </a:extLst>
          </p:cNvPr>
          <p:cNvSpPr/>
          <p:nvPr/>
        </p:nvSpPr>
        <p:spPr>
          <a:xfrm>
            <a:off x="3832213" y="2823841"/>
            <a:ext cx="50971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/>
              <a:t>Космическое пространство также дополняют различные бонусы,</a:t>
            </a:r>
          </a:p>
          <a:p>
            <a:pPr lvl="0"/>
            <a:r>
              <a:rPr lang="ru-RU" sz="2000" dirty="0"/>
              <a:t>помогающие игроку и разнообразящие игру</a:t>
            </a:r>
          </a:p>
        </p:txBody>
      </p:sp>
    </p:spTree>
    <p:extLst>
      <p:ext uri="{BB962C8B-B14F-4D97-AF65-F5344CB8AC3E}">
        <p14:creationId xmlns:p14="http://schemas.microsoft.com/office/powerpoint/2010/main" val="345862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11700" y="53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Кристаллы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C84B0F0-C787-415C-8BB8-04190E8E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3" y="626600"/>
            <a:ext cx="2651149" cy="20504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8B09B0-2E7A-42AF-9C3D-11F8B6A73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3" y="2889034"/>
            <a:ext cx="2660049" cy="20504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DE3205-ED21-482D-ACC4-A7DA2B555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47" y="3766554"/>
            <a:ext cx="724067" cy="13757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97FF05-FD63-4CBD-B561-495F4FBCC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22" y="3766554"/>
            <a:ext cx="986966" cy="13218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DEAE7B-F494-4A62-865A-C9FBCB937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996" y="3779420"/>
            <a:ext cx="828218" cy="13499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E3F06C-CFF0-49A8-98F8-B6DEC5AAA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915" y="3793505"/>
            <a:ext cx="710187" cy="134999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0ABEEF-0EFC-4A91-9DFC-798BD5974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7796" y="3793505"/>
            <a:ext cx="794504" cy="1321829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F2ED0BB-0558-4CD1-ADFC-CC0CA285EEF4}"/>
              </a:ext>
            </a:extLst>
          </p:cNvPr>
          <p:cNvSpPr/>
          <p:nvPr/>
        </p:nvSpPr>
        <p:spPr>
          <a:xfrm>
            <a:off x="3290346" y="695988"/>
            <a:ext cx="55419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000" dirty="0"/>
              <a:t>Игрок может получить игровую валюту – кристаллы, непосредственно собирая их во время игры или выполняя миссии</a:t>
            </a:r>
          </a:p>
          <a:p>
            <a:pPr lvl="0"/>
            <a:endParaRPr lang="ru-RU" sz="2000" dirty="0"/>
          </a:p>
          <a:p>
            <a:pPr lvl="0"/>
            <a:endParaRPr lang="ru-RU" sz="2000" dirty="0"/>
          </a:p>
          <a:p>
            <a:pPr lvl="0"/>
            <a:r>
              <a:rPr lang="ru-RU" sz="2000" dirty="0"/>
              <a:t>За накопленные кристаллы можно приобрести новые облики для космического корабля</a:t>
            </a:r>
          </a:p>
        </p:txBody>
      </p:sp>
    </p:spTree>
    <p:extLst>
      <p:ext uri="{BB962C8B-B14F-4D97-AF65-F5344CB8AC3E}">
        <p14:creationId xmlns:p14="http://schemas.microsoft.com/office/powerpoint/2010/main" val="407898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3782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255</Words>
  <Application>Microsoft Office PowerPoint</Application>
  <PresentationFormat>Экран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Lato</vt:lpstr>
      <vt:lpstr>Raleway</vt:lpstr>
      <vt:lpstr>Arial</vt:lpstr>
      <vt:lpstr>Streamline</vt:lpstr>
      <vt:lpstr>Проект по Pygame “SpaceShips”   Подготовили: Глухов Илья Куанчилеев Тимур</vt:lpstr>
      <vt:lpstr>Об игре:</vt:lpstr>
      <vt:lpstr>Главный экран</vt:lpstr>
      <vt:lpstr>Окно профилей</vt:lpstr>
      <vt:lpstr>Геймплей</vt:lpstr>
      <vt:lpstr>Кристаллы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 “SpaceShips”   Подготовили: Глухов Илья Куанчилеев Тимур</dc:title>
  <cp:lastModifiedBy>Тимур Куанчилеев</cp:lastModifiedBy>
  <cp:revision>5</cp:revision>
  <dcterms:modified xsi:type="dcterms:W3CDTF">2021-03-03T10:46:35Z</dcterms:modified>
</cp:coreProperties>
</file>